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7559675" cx="10080625"/>
  <p:notesSz cx="7559675" cy="106918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0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504000" y="180000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" type="body"/>
          </p:nvPr>
        </p:nvSpPr>
        <p:spPr>
          <a:xfrm>
            <a:off x="504000" y="1800000"/>
            <a:ext cx="907200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2" type="body"/>
          </p:nvPr>
        </p:nvSpPr>
        <p:spPr>
          <a:xfrm>
            <a:off x="504000" y="4090320"/>
            <a:ext cx="907200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/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" type="body"/>
          </p:nvPr>
        </p:nvSpPr>
        <p:spPr>
          <a:xfrm>
            <a:off x="504000" y="180000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2" type="body"/>
          </p:nvPr>
        </p:nvSpPr>
        <p:spPr>
          <a:xfrm>
            <a:off x="5152680" y="180000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2"/>
          <p:cNvSpPr txBox="1"/>
          <p:nvPr>
            <p:ph idx="3" type="body"/>
          </p:nvPr>
        </p:nvSpPr>
        <p:spPr>
          <a:xfrm>
            <a:off x="504000" y="409032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4" type="body"/>
          </p:nvPr>
        </p:nvSpPr>
        <p:spPr>
          <a:xfrm>
            <a:off x="5152680" y="409032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504000" y="1800000"/>
            <a:ext cx="292104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2" type="body"/>
          </p:nvPr>
        </p:nvSpPr>
        <p:spPr>
          <a:xfrm>
            <a:off x="3571560" y="1800000"/>
            <a:ext cx="292104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3" type="body"/>
          </p:nvPr>
        </p:nvSpPr>
        <p:spPr>
          <a:xfrm>
            <a:off x="6639120" y="1800000"/>
            <a:ext cx="292104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4" type="body"/>
          </p:nvPr>
        </p:nvSpPr>
        <p:spPr>
          <a:xfrm>
            <a:off x="504000" y="4090320"/>
            <a:ext cx="292104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5" type="body"/>
          </p:nvPr>
        </p:nvSpPr>
        <p:spPr>
          <a:xfrm>
            <a:off x="3571560" y="4090320"/>
            <a:ext cx="292104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6" type="body"/>
          </p:nvPr>
        </p:nvSpPr>
        <p:spPr>
          <a:xfrm>
            <a:off x="6639120" y="4090320"/>
            <a:ext cx="292104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504000" y="180000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" type="body"/>
          </p:nvPr>
        </p:nvSpPr>
        <p:spPr>
          <a:xfrm>
            <a:off x="504000" y="1800000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2" type="body"/>
          </p:nvPr>
        </p:nvSpPr>
        <p:spPr>
          <a:xfrm>
            <a:off x="5152680" y="1800000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/>
          <p:nvPr>
            <p:ph idx="1" type="subTitle"/>
          </p:nvPr>
        </p:nvSpPr>
        <p:spPr>
          <a:xfrm>
            <a:off x="504000" y="576000"/>
            <a:ext cx="7200000" cy="333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/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idx="1" type="body"/>
          </p:nvPr>
        </p:nvSpPr>
        <p:spPr>
          <a:xfrm>
            <a:off x="504000" y="180000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8"/>
          <p:cNvSpPr txBox="1"/>
          <p:nvPr>
            <p:ph idx="2" type="body"/>
          </p:nvPr>
        </p:nvSpPr>
        <p:spPr>
          <a:xfrm>
            <a:off x="5152680" y="1800000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idx="3" type="body"/>
          </p:nvPr>
        </p:nvSpPr>
        <p:spPr>
          <a:xfrm>
            <a:off x="504000" y="409032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/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1" type="body"/>
          </p:nvPr>
        </p:nvSpPr>
        <p:spPr>
          <a:xfrm>
            <a:off x="504000" y="1800000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2" type="body"/>
          </p:nvPr>
        </p:nvSpPr>
        <p:spPr>
          <a:xfrm>
            <a:off x="5152680" y="180000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idx="3" type="body"/>
          </p:nvPr>
        </p:nvSpPr>
        <p:spPr>
          <a:xfrm>
            <a:off x="5152680" y="409032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/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1" type="body"/>
          </p:nvPr>
        </p:nvSpPr>
        <p:spPr>
          <a:xfrm>
            <a:off x="504000" y="180000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2" type="body"/>
          </p:nvPr>
        </p:nvSpPr>
        <p:spPr>
          <a:xfrm>
            <a:off x="5152680" y="180000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3" type="body"/>
          </p:nvPr>
        </p:nvSpPr>
        <p:spPr>
          <a:xfrm>
            <a:off x="504000" y="4090320"/>
            <a:ext cx="907200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20" y="720"/>
            <a:ext cx="10079640" cy="75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504000" y="180000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" name="Google Shape;9;p1"/>
          <p:cNvSpPr txBox="1"/>
          <p:nvPr>
            <p:ph idx="10"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" name="Google Shape;10;p1"/>
          <p:cNvSpPr txBox="1"/>
          <p:nvPr>
            <p:ph idx="11"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chandigarhlaserclinic.in/hair-loss-treatment.html" TargetMode="External"/><Relationship Id="rId4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create.piktochart.com/output/34307324-hair-transt" TargetMode="External"/><Relationship Id="rId4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docs.google.com/document/d/1jpa9ueaZtCTNugEw7takKK_ZtQ1oMlmY_JcV9tUWqhA/" TargetMode="External"/><Relationship Id="rId4" Type="http://schemas.openxmlformats.org/officeDocument/2006/relationships/hyperlink" Target="https://docs.google.com/document/d/1jpa9ueaZtCTNugEw7takKK_ZtQ1oMlmY_JcV9tUWqhA/" TargetMode="External"/><Relationship Id="rId5" Type="http://schemas.openxmlformats.org/officeDocument/2006/relationships/hyperlink" Target="https://docs.google.com/document/d/1jpa9ueaZtCTNugEw7takKK_ZtQ1oMlmY_JcV9tUWqhA/" TargetMode="External"/><Relationship Id="rId6" Type="http://schemas.openxmlformats.org/officeDocument/2006/relationships/hyperlink" Target="https://docs.google.com/document/d/1jpa9ueaZtCTNugEw7takKK_ZtQ1oMlmY_JcV9tUWqhA/" TargetMode="External"/><Relationship Id="rId7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chandigarhlaserclinic.in" TargetMode="External"/><Relationship Id="rId4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chandigarhlaserclinic.in/hair-removal-treatment.html" TargetMode="External"/><Relationship Id="rId4" Type="http://schemas.openxmlformats.org/officeDocument/2006/relationships/hyperlink" Target="https://chandigarhlaserclinic.in/hair-removal-treatment.html" TargetMode="External"/><Relationship Id="rId5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latin typeface="Arial"/>
                <a:ea typeface="Arial"/>
                <a:cs typeface="Arial"/>
                <a:sym typeface="Arial"/>
              </a:rPr>
              <a:t> Chandigarh Laser Clinic</a:t>
            </a:r>
            <a:endParaRPr b="0" sz="3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185040" y="4397040"/>
            <a:ext cx="9569520" cy="2812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 strike="noStrike">
                <a:latin typeface="Arial"/>
                <a:ea typeface="Arial"/>
                <a:cs typeface="Arial"/>
                <a:sym typeface="Arial"/>
              </a:rPr>
              <a:t>Dr Rohit Bansal, a specialist in a skin, Hair (MBBS, DDV), We provide the best treatment of your skin related issues and </a:t>
            </a:r>
            <a:r>
              <a:rPr b="1" i="1" lang="en-US" sz="2000" u="sng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hair loss problem</a:t>
            </a:r>
            <a:r>
              <a:rPr b="1" i="1" lang="en-US" sz="2000" strike="noStrike">
                <a:latin typeface="Arial"/>
                <a:ea typeface="Arial"/>
                <a:cs typeface="Arial"/>
                <a:sym typeface="Arial"/>
              </a:rPr>
              <a:t> also. Dr Bansal is the famous skin &amp; hair specialist doctor in the tricity (Chandigarh, Panchkula, Manimajra, Mohali), Chandigarh laser clinic has the best dermatologist specialist doctors to provide skin &amp; hair problem solution, Nowadays face everybody skin &amp; hair problems like- Acne, Anti Ageing, Anti pigmentation, Hair loss, Hair removal, Burn skin marks etc. We feel proud that we offering this unique treatment as affordable prices without any pain or side effect.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37350" y="1420400"/>
            <a:ext cx="6675126" cy="2976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latin typeface="Arial"/>
                <a:ea typeface="Arial"/>
                <a:cs typeface="Arial"/>
                <a:sym typeface="Arial"/>
              </a:rPr>
              <a:t>Hair Loss Treatment in Chandigarh</a:t>
            </a:r>
            <a:endParaRPr b="0" sz="3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457200" y="4971240"/>
            <a:ext cx="9072000" cy="2343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strike="noStrike"/>
              <a:t>Dr. Bansal Clinic is a series of skin care and </a:t>
            </a:r>
            <a:r>
              <a:rPr b="1" lang="en-US" sz="2400" u="sng" strike="noStrike">
                <a:solidFill>
                  <a:schemeClr val="hlink"/>
                </a:solidFill>
                <a:hlinkClick r:id="rId3"/>
              </a:rPr>
              <a:t>hair loss treatment in Chandigarh</a:t>
            </a:r>
            <a:r>
              <a:rPr b="1" lang="en-US" sz="2400" strike="noStrike"/>
              <a:t> across Cities . We are known for its quality treatment. We provide the right professional advice for patients with many years of experience. We are known as a safe alternative or extra treatment for inferior level laser treatment for hair loss.</a:t>
            </a:r>
            <a:endParaRPr b="1" sz="2400" strike="noStrike"/>
          </a:p>
        </p:txBody>
      </p:sp>
      <p:pic>
        <p:nvPicPr>
          <p:cNvPr id="73" name="Google Shape;7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29995" y="1494000"/>
            <a:ext cx="5852160" cy="3477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/>
        </p:nvSpPr>
        <p:spPr>
          <a:xfrm>
            <a:off x="504000" y="426960"/>
            <a:ext cx="8365680" cy="1018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latin typeface="Arial"/>
                <a:ea typeface="Arial"/>
                <a:cs typeface="Arial"/>
                <a:sym typeface="Arial"/>
              </a:rPr>
              <a:t>Best Hair Loss Treatment in Chandigarh</a:t>
            </a:r>
            <a:endParaRPr b="0" sz="3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174775" y="5365950"/>
            <a:ext cx="9731100" cy="24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strike="noStrike"/>
              <a:t>Nowadays men and women are very common in lose hair. But don’t  worry about the your continuously </a:t>
            </a:r>
            <a:r>
              <a:rPr b="1" lang="en-US" sz="2400" u="sng">
                <a:solidFill>
                  <a:schemeClr val="hlink"/>
                </a:solidFill>
                <a:hlinkClick r:id="rId3"/>
              </a:rPr>
              <a:t>best</a:t>
            </a:r>
            <a:r>
              <a:rPr b="1" lang="en-US" sz="2400" u="sng" strike="noStrike">
                <a:solidFill>
                  <a:schemeClr val="hlink"/>
                </a:solidFill>
                <a:hlinkClick r:id="rId4"/>
              </a:rPr>
              <a:t> hair </a:t>
            </a:r>
            <a:r>
              <a:rPr b="1" lang="en-US" sz="2400" u="sng">
                <a:solidFill>
                  <a:schemeClr val="hlink"/>
                </a:solidFill>
                <a:hlinkClick r:id="rId5"/>
              </a:rPr>
              <a:t>loss</a:t>
            </a:r>
            <a:r>
              <a:rPr b="1" lang="en-US" sz="2400" u="sng" strike="noStrike">
                <a:solidFill>
                  <a:schemeClr val="hlink"/>
                </a:solidFill>
                <a:hlinkClick r:id="rId6"/>
              </a:rPr>
              <a:t> treatment in Chandigarh.</a:t>
            </a:r>
            <a:r>
              <a:rPr b="1" lang="en-US" sz="2400" strike="noStrike"/>
              <a:t> We have all the solutions to treat the quality of hair fall. We believe in giving sufficient time to each patient so that patients understand their disease and treatment properly. </a:t>
            </a:r>
            <a:endParaRPr b="1" sz="2400" strike="noStrike"/>
          </a:p>
          <a:p>
            <a:pPr indent="-324000" lvl="0" marL="432000" marR="0" rtl="0" algn="l">
              <a:spcBef>
                <a:spcPts val="1417"/>
              </a:spcBef>
              <a:spcAft>
                <a:spcPts val="0"/>
              </a:spcAft>
              <a:buClr>
                <a:srgbClr val="99CC66"/>
              </a:buClr>
              <a:buSzPts val="1170"/>
              <a:buFont typeface="Noto Sans Symbols"/>
              <a:buChar char="●"/>
            </a:pPr>
            <a:r>
              <a:rPr b="0" lang="en-US" sz="2600" strike="noStrike">
                <a:latin typeface="Arial"/>
                <a:ea typeface="Arial"/>
                <a:cs typeface="Arial"/>
                <a:sym typeface="Arial"/>
              </a:rPr>
              <a:t> </a:t>
            </a:r>
            <a:endParaRPr b="0" sz="26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977075" y="1445401"/>
            <a:ext cx="6126475" cy="384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latin typeface="Arial"/>
                <a:ea typeface="Arial"/>
                <a:cs typeface="Arial"/>
                <a:sym typeface="Arial"/>
              </a:rPr>
              <a:t>Hair Treatment in PGI Chandigarh</a:t>
            </a:r>
            <a:endParaRPr b="0" sz="3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7"/>
          <p:cNvSpPr txBox="1"/>
          <p:nvPr/>
        </p:nvSpPr>
        <p:spPr>
          <a:xfrm>
            <a:off x="-224375" y="5108475"/>
            <a:ext cx="10305000" cy="25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strike="noStrike"/>
              <a:t>We are one of the most cost effective places for </a:t>
            </a:r>
            <a:r>
              <a:rPr b="1" lang="en-US" sz="2200" u="sng" strike="noStrike">
                <a:solidFill>
                  <a:schemeClr val="hlink"/>
                </a:solidFill>
                <a:hlinkClick r:id="rId3"/>
              </a:rPr>
              <a:t>hair  treatment of PGI  in Chandigarh</a:t>
            </a:r>
            <a:r>
              <a:rPr b="1" lang="en-US" sz="2200" strike="noStrike"/>
              <a:t>. We are the right place for you. We help you to treat all your hair loss problems. Here all the procedures are done after a detailed diagnosis of the patient's skull condition. We guarantee the results of all the hair loss problems using the latest techniques.</a:t>
            </a:r>
            <a:endParaRPr b="1" sz="2200" strike="noStrike"/>
          </a:p>
          <a:p>
            <a:pPr indent="0" lvl="0" marL="0" marR="0" rtl="0" algn="l">
              <a:spcBef>
                <a:spcPts val="1417"/>
              </a:spcBef>
              <a:spcAft>
                <a:spcPts val="0"/>
              </a:spcAft>
              <a:buNone/>
            </a:pPr>
            <a:r>
              <a:rPr b="0" lang="en-US" sz="2200" strike="noStrike">
                <a:latin typeface="Arial"/>
                <a:ea typeface="Arial"/>
                <a:cs typeface="Arial"/>
                <a:sym typeface="Arial"/>
              </a:rPr>
              <a:t> </a:t>
            </a:r>
            <a:endParaRPr b="0" sz="22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11675" y="1512000"/>
            <a:ext cx="5961975" cy="338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/>
        </p:nvSpPr>
        <p:spPr>
          <a:xfrm>
            <a:off x="504000" y="168120"/>
            <a:ext cx="7200000" cy="1536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/>
            </a:br>
            <a:r>
              <a:rPr b="0" lang="en-US" sz="3600" strike="noStrike">
                <a:latin typeface="Arial"/>
                <a:ea typeface="Arial"/>
                <a:cs typeface="Arial"/>
                <a:sym typeface="Arial"/>
              </a:rPr>
              <a:t>Hair transplant in Chandigarh</a:t>
            </a:r>
            <a:br>
              <a:rPr lang="en-US" sz="1800"/>
            </a:br>
            <a:endParaRPr b="0" sz="3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8"/>
          <p:cNvSpPr txBox="1"/>
          <p:nvPr/>
        </p:nvSpPr>
        <p:spPr>
          <a:xfrm>
            <a:off x="91450" y="5337325"/>
            <a:ext cx="9913800" cy="19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strike="noStrike"/>
              <a:t>Dr. Bansal Offers is the Best hair transplant in Chandigarh. We are Provide surgical &amp; non-surgical treatments on bald scalp,  hair transplants </a:t>
            </a:r>
            <a:r>
              <a:rPr b="1" lang="en-US" sz="2400" u="sng" strike="noStrike">
                <a:solidFill>
                  <a:schemeClr val="hlink"/>
                </a:solidFill>
                <a:hlinkClick r:id="rId3"/>
              </a:rPr>
              <a:t>hair remov</a:t>
            </a:r>
            <a:r>
              <a:rPr b="1" lang="en-US" sz="2400" u="sng">
                <a:solidFill>
                  <a:schemeClr val="hlink"/>
                </a:solidFill>
                <a:hlinkClick r:id="rId4"/>
              </a:rPr>
              <a:t>al</a:t>
            </a:r>
            <a:r>
              <a:rPr b="1" lang="en-US" sz="2400"/>
              <a:t> </a:t>
            </a:r>
            <a:r>
              <a:rPr b="1" lang="en-US" sz="2400" strike="noStrike"/>
              <a:t>etc . Our Expert team is transplanting bald site from a fertile portion of the hair follicle of individual hair, in the hair transplantation process. </a:t>
            </a:r>
            <a:endParaRPr b="1" sz="2400" strike="noStrike"/>
          </a:p>
          <a:p>
            <a:pPr indent="-324000" lvl="0" marL="432000" marR="0" rtl="0" algn="l">
              <a:spcBef>
                <a:spcPts val="1417"/>
              </a:spcBef>
              <a:spcAft>
                <a:spcPts val="0"/>
              </a:spcAft>
              <a:buClr>
                <a:srgbClr val="99CC66"/>
              </a:buClr>
              <a:buSzPts val="1170"/>
              <a:buFont typeface="Noto Sans Symbols"/>
              <a:buChar char="●"/>
            </a:pPr>
            <a:r>
              <a:rPr b="0" lang="en-US" sz="2600" strike="noStrike">
                <a:latin typeface="Arial"/>
                <a:ea typeface="Arial"/>
                <a:cs typeface="Arial"/>
                <a:sym typeface="Arial"/>
              </a:rPr>
              <a:t> </a:t>
            </a:r>
            <a:endParaRPr b="0" sz="2600" strike="noStrike">
              <a:latin typeface="Arial"/>
              <a:ea typeface="Arial"/>
              <a:cs typeface="Arial"/>
              <a:sym typeface="Arial"/>
            </a:endParaRPr>
          </a:p>
          <a:p>
            <a:pPr indent="-324000" lvl="0" marL="432000" marR="0" rtl="0" algn="l">
              <a:spcBef>
                <a:spcPts val="1417"/>
              </a:spcBef>
              <a:spcAft>
                <a:spcPts val="0"/>
              </a:spcAft>
              <a:buClr>
                <a:srgbClr val="99CC66"/>
              </a:buClr>
              <a:buSzPts val="1170"/>
              <a:buFont typeface="Noto Sans Symbols"/>
              <a:buChar char="●"/>
            </a:pPr>
            <a:r>
              <a:rPr b="0" lang="en-US" sz="2600" strike="noStrike">
                <a:latin typeface="Arial"/>
                <a:ea typeface="Arial"/>
                <a:cs typeface="Arial"/>
                <a:sym typeface="Arial"/>
              </a:rPr>
              <a:t> </a:t>
            </a:r>
            <a:endParaRPr b="0" sz="2600" strike="noStrike">
              <a:latin typeface="Arial"/>
              <a:ea typeface="Arial"/>
              <a:cs typeface="Arial"/>
              <a:sym typeface="Arial"/>
            </a:endParaRPr>
          </a:p>
          <a:p>
            <a:pPr indent="-324000" lvl="0" marL="432000" marR="0" rtl="0" algn="l">
              <a:spcBef>
                <a:spcPts val="1417"/>
              </a:spcBef>
              <a:spcAft>
                <a:spcPts val="0"/>
              </a:spcAft>
              <a:buClr>
                <a:srgbClr val="99CC66"/>
              </a:buClr>
              <a:buSzPts val="1170"/>
              <a:buFont typeface="Noto Sans Symbols"/>
              <a:buChar char="●"/>
            </a:pPr>
            <a:r>
              <a:rPr b="0" lang="en-US" sz="2600" strike="noStrike">
                <a:latin typeface="Arial"/>
                <a:ea typeface="Arial"/>
                <a:cs typeface="Arial"/>
                <a:sym typeface="Arial"/>
              </a:rPr>
              <a:t> </a:t>
            </a:r>
            <a:endParaRPr b="0" sz="26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96200" y="1463050"/>
            <a:ext cx="6141950" cy="376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latin typeface="Arial"/>
                <a:ea typeface="Arial"/>
                <a:cs typeface="Arial"/>
                <a:sym typeface="Arial"/>
              </a:rPr>
              <a:t>OFFICE ADDRESS</a:t>
            </a:r>
            <a:endParaRPr b="0" sz="3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9"/>
          <p:cNvSpPr txBox="1"/>
          <p:nvPr/>
        </p:nvSpPr>
        <p:spPr>
          <a:xfrm>
            <a:off x="91440" y="5383080"/>
            <a:ext cx="9913680" cy="192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49704" lvl="0" marL="432000" marR="0" rtl="0" algn="l">
              <a:spcBef>
                <a:spcPts val="0"/>
              </a:spcBef>
              <a:spcAft>
                <a:spcPts val="0"/>
              </a:spcAft>
              <a:buClr>
                <a:srgbClr val="99CC66"/>
              </a:buClr>
              <a:buSzPts val="1170"/>
              <a:buFont typeface="Noto Sans Symbols"/>
              <a:buNone/>
            </a:pPr>
            <a:r>
              <a:t/>
            </a:r>
            <a:endParaRPr b="0" sz="2600" strike="noStrike">
              <a:latin typeface="Arial"/>
              <a:ea typeface="Arial"/>
              <a:cs typeface="Arial"/>
              <a:sym typeface="Arial"/>
            </a:endParaRPr>
          </a:p>
          <a:p>
            <a:pPr indent="-324000" lvl="0" marL="432000" marR="0" rtl="0" algn="l">
              <a:spcBef>
                <a:spcPts val="1417"/>
              </a:spcBef>
              <a:spcAft>
                <a:spcPts val="0"/>
              </a:spcAft>
              <a:buClr>
                <a:srgbClr val="99CC66"/>
              </a:buClr>
              <a:buSzPts val="1170"/>
              <a:buFont typeface="Noto Sans Symbols"/>
              <a:buChar char="●"/>
            </a:pPr>
            <a:r>
              <a:rPr b="0" lang="en-US" sz="2600" strike="noStrike">
                <a:latin typeface="Arial"/>
                <a:ea typeface="Arial"/>
                <a:cs typeface="Arial"/>
                <a:sym typeface="Arial"/>
              </a:rPr>
              <a:t> </a:t>
            </a:r>
            <a:endParaRPr b="0" sz="2600" strike="noStrike">
              <a:latin typeface="Arial"/>
              <a:ea typeface="Arial"/>
              <a:cs typeface="Arial"/>
              <a:sym typeface="Arial"/>
            </a:endParaRPr>
          </a:p>
          <a:p>
            <a:pPr indent="-324000" lvl="0" marL="432000" marR="0" rtl="0" algn="l">
              <a:spcBef>
                <a:spcPts val="1417"/>
              </a:spcBef>
              <a:spcAft>
                <a:spcPts val="0"/>
              </a:spcAft>
              <a:buClr>
                <a:srgbClr val="99CC66"/>
              </a:buClr>
              <a:buSzPts val="1170"/>
              <a:buFont typeface="Noto Sans Symbols"/>
              <a:buChar char="●"/>
            </a:pPr>
            <a:r>
              <a:rPr b="0" lang="en-US" sz="2600" strike="noStrike">
                <a:latin typeface="Arial"/>
                <a:ea typeface="Arial"/>
                <a:cs typeface="Arial"/>
                <a:sym typeface="Arial"/>
              </a:rPr>
              <a:t> </a:t>
            </a:r>
            <a:endParaRPr b="0" sz="2600" strike="noStrike">
              <a:latin typeface="Arial"/>
              <a:ea typeface="Arial"/>
              <a:cs typeface="Arial"/>
              <a:sym typeface="Arial"/>
            </a:endParaRPr>
          </a:p>
          <a:p>
            <a:pPr indent="-324000" lvl="0" marL="432000" marR="0" rtl="0" algn="l">
              <a:spcBef>
                <a:spcPts val="1417"/>
              </a:spcBef>
              <a:spcAft>
                <a:spcPts val="0"/>
              </a:spcAft>
              <a:buClr>
                <a:srgbClr val="99CC66"/>
              </a:buClr>
              <a:buSzPts val="1170"/>
              <a:buFont typeface="Noto Sans Symbols"/>
              <a:buChar char="●"/>
            </a:pPr>
            <a:r>
              <a:rPr b="0" lang="en-US" sz="2600" strike="noStrike">
                <a:latin typeface="Arial"/>
                <a:ea typeface="Arial"/>
                <a:cs typeface="Arial"/>
                <a:sym typeface="Arial"/>
              </a:rPr>
              <a:t> </a:t>
            </a:r>
            <a:endParaRPr b="0" sz="26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645920"/>
            <a:ext cx="9052560" cy="532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